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9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7581" y="332657"/>
            <a:ext cx="7175351" cy="1368151"/>
          </a:xfrm>
        </p:spPr>
        <p:txBody>
          <a:bodyPr/>
          <a:lstStyle/>
          <a:p>
            <a:pPr algn="ctr"/>
            <a:r>
              <a:rPr lang="tt-RU" sz="3200" dirty="0" smtClean="0">
                <a:solidFill>
                  <a:schemeClr val="accent1"/>
                </a:solidFill>
              </a:rPr>
              <a:t>МБОУ “СОШ№4 г.Лениногорска” МО “ЛМР” РТ</a:t>
            </a:r>
            <a:endParaRPr lang="ru-RU" sz="3200" dirty="0">
              <a:solidFill>
                <a:schemeClr val="accent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7" y="1556791"/>
            <a:ext cx="6984776" cy="4840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36" y="19116"/>
            <a:ext cx="1617890" cy="1617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26550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332656"/>
            <a:ext cx="6885384" cy="1656184"/>
          </a:xfrm>
        </p:spPr>
        <p:txBody>
          <a:bodyPr>
            <a:normAutofit/>
          </a:bodyPr>
          <a:lstStyle/>
          <a:p>
            <a:pPr algn="ctr"/>
            <a:r>
              <a:rPr lang="tt-RU" sz="3200" b="1" dirty="0">
                <a:solidFill>
                  <a:srgbClr val="4E67C8"/>
                </a:solidFill>
                <a:effectLst>
                  <a:reflection blurRad="6350" stA="55000" endA="300" endPos="45500" dir="5400000" sy="-100000" algn="bl" rotWithShape="0"/>
                </a:effectLst>
                <a:ea typeface="+mj-ea"/>
                <a:cs typeface="+mj-cs"/>
              </a:rPr>
              <a:t>МБОУ “СОШ№4 г.Лениногорска” МО “ЛМР” РТ</a:t>
            </a:r>
            <a:endParaRPr lang="ru-RU" dirty="0"/>
          </a:p>
        </p:txBody>
      </p:sp>
      <p:pic>
        <p:nvPicPr>
          <p:cNvPr id="4" name="Рисунок 3" descr="C:\Users\FFXV\Desktop\161296058837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3" y="1988840"/>
            <a:ext cx="7200800" cy="453650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36" y="19116"/>
            <a:ext cx="1617890" cy="1617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91897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7581" y="332657"/>
            <a:ext cx="7175351" cy="1368151"/>
          </a:xfrm>
        </p:spPr>
        <p:txBody>
          <a:bodyPr/>
          <a:lstStyle/>
          <a:p>
            <a:pPr algn="ctr"/>
            <a:r>
              <a:rPr lang="tt-RU" sz="3200" dirty="0" smtClean="0">
                <a:solidFill>
                  <a:schemeClr val="accent1"/>
                </a:solidFill>
              </a:rPr>
              <a:t>МБОУ “СОШ№4 г.Лениногорска” МО “ЛМР” РТ</a:t>
            </a:r>
            <a:endParaRPr lang="ru-RU" sz="3200" dirty="0">
              <a:solidFill>
                <a:schemeClr val="accent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36" y="19116"/>
            <a:ext cx="1617890" cy="1617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 descr="C:\Users\56B6~1\AppData\Local\Temp\Rar$DIa0.278\IMG-20210310-WA0015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393" y="1882422"/>
            <a:ext cx="2240359" cy="2828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56B6~1\AppData\Local\Temp\Rar$DIa0.149\IMG-20210314-WA0000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9392" y="4797152"/>
            <a:ext cx="3320479" cy="1941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одзаголовок 8" descr="C:\Users\школа 4\Desktop\296624.jpg"/>
          <p:cNvSpPr>
            <a:spLocks noGrp="1"/>
          </p:cNvSpPr>
          <p:nvPr>
            <p:ph type="subTitle" idx="1"/>
          </p:nvPr>
        </p:nvSpPr>
        <p:spPr>
          <a:xfrm>
            <a:off x="2483768" y="3096512"/>
            <a:ext cx="4320479" cy="2092759"/>
          </a:xfrm>
          <a:prstGeom prst="roundRect">
            <a:avLst/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6000" r="-6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 rot="10800000" flipV="1">
            <a:off x="2223468" y="449633"/>
            <a:ext cx="4580780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1"/>
                </a:solidFill>
              </a:rPr>
              <a:t>     </a:t>
            </a:r>
          </a:p>
          <a:p>
            <a:endParaRPr lang="ru-RU" sz="2400" b="1" dirty="0">
              <a:solidFill>
                <a:schemeClr val="accent1"/>
              </a:solidFill>
            </a:endParaRPr>
          </a:p>
          <a:p>
            <a:endParaRPr lang="ru-RU" sz="2400" b="1" dirty="0" smtClean="0">
              <a:solidFill>
                <a:schemeClr val="accent1"/>
              </a:solidFill>
            </a:endParaRPr>
          </a:p>
          <a:p>
            <a:r>
              <a:rPr lang="ru-RU" sz="2400" b="1" dirty="0" smtClean="0">
                <a:solidFill>
                  <a:schemeClr val="accent1"/>
                </a:solidFill>
              </a:rPr>
              <a:t> «</a:t>
            </a:r>
            <a:r>
              <a:rPr lang="tt-RU" sz="2400" b="1" dirty="0">
                <a:solidFill>
                  <a:schemeClr val="accent1"/>
                </a:solidFill>
              </a:rPr>
              <a:t>Самая дружная  семья</a:t>
            </a:r>
            <a:r>
              <a:rPr lang="ru-RU" sz="2400" b="1" dirty="0" smtClean="0">
                <a:solidFill>
                  <a:schemeClr val="accent1"/>
                </a:solidFill>
              </a:rPr>
              <a:t>»</a:t>
            </a:r>
          </a:p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Целью мероприятия было ознакомление родителей и учащихся с традициями, обычаями, колыбельными песнями, национальным блюдом разных народов и национальностей. Среди участников были татарские, русские, мордовские, узбекские, чувашские семьи. </a:t>
            </a:r>
            <a:endParaRPr lang="ru-RU" sz="14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361794" y="5189271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tt-RU" sz="1600" b="1" dirty="0">
                <a:latin typeface="Times New Roman" pitchFamily="18" charset="0"/>
                <a:cs typeface="Times New Roman" pitchFamily="18" charset="0"/>
              </a:rPr>
              <a:t>Төрле милләтләрнең гореф гадәтләре,  бишек җырлары, милли ашлары бәйрәмнәре  музыкаль әсәрләр аша  </a:t>
            </a:r>
            <a:r>
              <a:rPr lang="tt-RU" sz="1600" b="1" dirty="0" smtClean="0">
                <a:latin typeface="Times New Roman" pitchFamily="18" charset="0"/>
                <a:cs typeface="Times New Roman" pitchFamily="18" charset="0"/>
              </a:rPr>
              <a:t>укучылара </a:t>
            </a:r>
            <a:r>
              <a:rPr lang="tt-RU" sz="1600" b="1" dirty="0">
                <a:latin typeface="Times New Roman" pitchFamily="18" charset="0"/>
                <a:cs typeface="Times New Roman" pitchFamily="18" charset="0"/>
              </a:rPr>
              <a:t>ана телләренә ихтирам, горурлык  хисе тәрбияләнде 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869" y="1484784"/>
            <a:ext cx="2112937" cy="2814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28563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0099" y="5174332"/>
            <a:ext cx="3076456" cy="1732045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2120" y="4574767"/>
            <a:ext cx="2604158" cy="438410"/>
          </a:xfrm>
        </p:spPr>
        <p:txBody>
          <a:bodyPr/>
          <a:lstStyle/>
          <a:p>
            <a:pPr marL="0" indent="0" algn="ctr">
              <a:buNone/>
            </a:pPr>
            <a:r>
              <a:rPr lang="tt-RU" sz="1200" dirty="0" smtClean="0">
                <a:effectLst/>
              </a:rPr>
              <a:t>“Чишмә</a:t>
            </a:r>
            <a:r>
              <a:rPr lang="tt-RU" sz="1200" dirty="0">
                <a:effectLst/>
              </a:rPr>
              <a:t>” иҗат берләшмәсе  әгъзасы Ә.Сөләйманова  белән очрашу </a:t>
            </a:r>
            <a:endParaRPr lang="ru-RU" sz="12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63688" y="116632"/>
            <a:ext cx="6408712" cy="1296144"/>
          </a:xfrm>
        </p:spPr>
        <p:txBody>
          <a:bodyPr/>
          <a:lstStyle/>
          <a:p>
            <a:pPr algn="ctr"/>
            <a:r>
              <a:rPr lang="tt-RU" sz="2400" b="1" dirty="0">
                <a:solidFill>
                  <a:srgbClr val="4E67C8"/>
                </a:solidFill>
                <a:effectLst>
                  <a:reflection blurRad="6350" stA="55000" endA="300" endPos="45500" dir="5400000" sy="-100000" algn="bl" rotWithShape="0"/>
                </a:effectLst>
              </a:rPr>
              <a:t>МБОУ “СОШ№4 г.Лениногорска” МО “ЛМР” РТ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36" y="19116"/>
            <a:ext cx="1617890" cy="1617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36" y="1772816"/>
            <a:ext cx="2862958" cy="5085184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6340" y="4869160"/>
            <a:ext cx="3058679" cy="1722036"/>
          </a:xfrm>
          <a:prstGeom prst="flowChartAlternateProcess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591009"/>
            <a:ext cx="5299749" cy="2983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121031" y="828061"/>
            <a:ext cx="662743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Илһам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канатында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өбәкара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шигырь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фестивалендә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Мордовия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республикасы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Рузаевка районы Татар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Пешләсе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авылының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Шәриф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Камал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исемендәге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урта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мәктәбе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укучылары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һәм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укытучылары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Актаныш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Азнакай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Әлмәт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Лениогорск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Мөслим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муниципаль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районнарыннан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килгән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яшь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каләм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осталары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көч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сынашты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217126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107</TotalTime>
  <Words>152</Words>
  <Application>Microsoft Office PowerPoint</Application>
  <PresentationFormat>Экран (4:3)</PresentationFormat>
  <Paragraphs>12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Воздушный поток</vt:lpstr>
      <vt:lpstr>МБОУ “СОШ№4 г.Лениногорска” МО “ЛМР” РТ</vt:lpstr>
      <vt:lpstr>Презентация PowerPoint</vt:lpstr>
      <vt:lpstr>МБОУ “СОШ№4 г.Лениногорска” МО “ЛМР” РТ</vt:lpstr>
      <vt:lpstr>“Чишмә” иҗат берләшмәсе  әгъзасы Ә.Сөләйманова  белән очрашу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МБОУ “СОШ№4 г.Лениногорска” МО “ЛМР” РТ</dc:title>
  <dc:creator>школа 4</dc:creator>
  <cp:lastModifiedBy>школа 4</cp:lastModifiedBy>
  <cp:revision>10</cp:revision>
  <dcterms:created xsi:type="dcterms:W3CDTF">2021-02-24T05:29:24Z</dcterms:created>
  <dcterms:modified xsi:type="dcterms:W3CDTF">2021-04-19T06:24:43Z</dcterms:modified>
</cp:coreProperties>
</file>